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7BAF-47DF-42FF-811A-8E6BDD4C5358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6861-9B15-4D1F-97D0-F2D4DCCDE0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7BAF-47DF-42FF-811A-8E6BDD4C5358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6861-9B15-4D1F-97D0-F2D4DCCDE0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7BAF-47DF-42FF-811A-8E6BDD4C5358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6861-9B15-4D1F-97D0-F2D4DCCDE0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7BAF-47DF-42FF-811A-8E6BDD4C5358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6861-9B15-4D1F-97D0-F2D4DCCDE0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7BAF-47DF-42FF-811A-8E6BDD4C5358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6861-9B15-4D1F-97D0-F2D4DCCDE0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7BAF-47DF-42FF-811A-8E6BDD4C5358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6861-9B15-4D1F-97D0-F2D4DCCDE0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7BAF-47DF-42FF-811A-8E6BDD4C5358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6861-9B15-4D1F-97D0-F2D4DCCDE0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7BAF-47DF-42FF-811A-8E6BDD4C5358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6861-9B15-4D1F-97D0-F2D4DCCDE0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7BAF-47DF-42FF-811A-8E6BDD4C5358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6861-9B15-4D1F-97D0-F2D4DCCDE0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7BAF-47DF-42FF-811A-8E6BDD4C5358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86861-9B15-4D1F-97D0-F2D4DCCDE0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7BAF-47DF-42FF-811A-8E6BDD4C5358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B286861-9B15-4D1F-97D0-F2D4DCCDE0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2997BAF-47DF-42FF-811A-8E6BDD4C5358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286861-9B15-4D1F-97D0-F2D4DCCDE0B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29B6AA1-EA83-4119-B923-FF531B505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7200" dirty="0">
                <a:solidFill>
                  <a:srgbClr val="C00000"/>
                </a:solidFill>
              </a:rPr>
              <a:t>Finding Roots of Equations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6F2D581-672F-4242-B949-5BB0614DC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1- Graphical method.</a:t>
            </a:r>
          </a:p>
          <a:p>
            <a:r>
              <a:rPr lang="en-US" dirty="0"/>
              <a:t>2- Bisection method.</a:t>
            </a:r>
          </a:p>
          <a:p>
            <a:r>
              <a:rPr lang="en-US" dirty="0"/>
              <a:t>3-Fixed-point method.</a:t>
            </a:r>
          </a:p>
          <a:p>
            <a:r>
              <a:rPr lang="en-US" dirty="0"/>
              <a:t>4-Newton Raphson method.</a:t>
            </a:r>
          </a:p>
          <a:p>
            <a:r>
              <a:rPr lang="en-US" dirty="0"/>
              <a:t>5- Secant method.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A02E335-5A5B-40B9-A4FA-09DA189F2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8748-F10B-44EC-BF61-88DBE359ABF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6359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DF685F2D-2ACE-4AFA-9FAB-A43247B6EB5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4130" y="260058"/>
            <a:ext cx="7707386" cy="6191076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6C6F1AF-CAF1-4236-A57C-5E4578DDD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8748-F10B-44EC-BF61-88DBE359ABF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65873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673B17AF-3A10-4332-9D2A-3658E6BE737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9224" y="1809750"/>
            <a:ext cx="8225552" cy="32385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43ECBCD-B4E7-4948-B46A-DD6CE70C8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8748-F10B-44EC-BF61-88DBE359ABF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18259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AC1D50C5-6D13-4206-A769-5F2401976F6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345780"/>
            <a:ext cx="9144000" cy="216644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CA24A4A2-4257-4154-9C57-05F537B55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8748-F10B-44EC-BF61-88DBE359ABF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90272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24C2F87-1E0C-4FB7-B475-B578B856FEA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3598" y="246867"/>
            <a:ext cx="7316804" cy="6364267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C3C80CC-A9A1-4135-A8F6-37F64A229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8748-F10B-44EC-BF61-88DBE359ABF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574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D625C086-C250-495A-AE2C-228C5AD7604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3598" y="335789"/>
            <a:ext cx="7316804" cy="6186423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682A170-A7B5-4B59-B0BD-E5B37EE31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8748-F10B-44EC-BF61-88DBE359ABF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87650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C9B82A96-FDFB-449A-BA0D-90B3072DFD3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89815" y="56320"/>
            <a:ext cx="7164370" cy="674536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3A5E338-C0CF-448F-BBF5-E92348A8C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8748-F10B-44EC-BF61-88DBE359ABF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5938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65FF8A07-46C3-4584-86E3-CA1ED9E8EE2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5086" y="107133"/>
            <a:ext cx="6973829" cy="6643735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5431FE9-C751-4595-AB09-AE813227E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8748-F10B-44EC-BF61-88DBE359ABF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3384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8697247F-1F90-4DC9-BC91-69136F8C6B8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504" y="0"/>
            <a:ext cx="8428383" cy="685800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B5F6D87-F458-4B66-ABA7-DA9576327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8748-F10B-44EC-BF61-88DBE359ABF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05012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6F4CAD1C-5FD5-44C6-8A5E-32ACEBD1E80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35240" y="248990"/>
            <a:ext cx="7273520" cy="10414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B3F5676D-765C-44CE-9191-43F99F13CAA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75489" y="1552220"/>
            <a:ext cx="7393020" cy="176573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AA5F740-B10A-4F36-97F6-ACAF2E759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8748-F10B-44EC-BF61-88DBE359ABF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49160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95C3D70E-B03A-45A6-A535-EC22B909481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8190" y="123668"/>
            <a:ext cx="8307620" cy="464934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1787B8CC-DBE0-4490-84F6-2086BAF036B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0165" y="4965315"/>
            <a:ext cx="7964645" cy="876516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9D474F0-B856-46EE-9077-8E138C955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8748-F10B-44EC-BF61-88DBE359ABF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6249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ECFCCC8A-D3D0-4144-805D-37D21747577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7306" y="393700"/>
            <a:ext cx="8149389" cy="6070601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D0E2C98-53C2-49C8-A2D7-B690ABF20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58748-F10B-44EC-BF61-88DBE359ABF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232322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</TotalTime>
  <Words>35</Words>
  <Application>Microsoft Office PowerPoint</Application>
  <PresentationFormat>On-screen Show (4:3)</PresentationFormat>
  <Paragraphs>18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Finding Roots of Equations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Finding Roots of Equations</dc:title>
  <dc:creator>Matrix</dc:creator>
  <cp:lastModifiedBy>Matrix</cp:lastModifiedBy>
  <cp:revision>2</cp:revision>
  <dcterms:created xsi:type="dcterms:W3CDTF">2019-11-06T08:11:58Z</dcterms:created>
  <dcterms:modified xsi:type="dcterms:W3CDTF">2019-11-07T07:44:19Z</dcterms:modified>
</cp:coreProperties>
</file>